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3" r:id="rId4"/>
    <p:sldId id="266" r:id="rId5"/>
    <p:sldId id="258" r:id="rId6"/>
    <p:sldId id="259" r:id="rId7"/>
    <p:sldId id="260" r:id="rId8"/>
    <p:sldId id="261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E575E6-E017-E145-9AA8-6B8DEFE28D5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8E59D1-4083-584C-AEDD-D65677118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75E6-E017-E145-9AA8-6B8DEFE28D5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9D1-4083-584C-AEDD-D65677118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75E6-E017-E145-9AA8-6B8DEFE28D5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9D1-4083-584C-AEDD-D65677118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75E6-E017-E145-9AA8-6B8DEFE28D5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9D1-4083-584C-AEDD-D656771180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75E6-E017-E145-9AA8-6B8DEFE28D5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9D1-4083-584C-AEDD-D656771180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75E6-E017-E145-9AA8-6B8DEFE28D5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9D1-4083-584C-AEDD-D656771180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75E6-E017-E145-9AA8-6B8DEFE28D5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9D1-4083-584C-AEDD-D656771180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75E6-E017-E145-9AA8-6B8DEFE28D5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9D1-4083-584C-AEDD-D656771180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75E6-E017-E145-9AA8-6B8DEFE28D5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9D1-4083-584C-AEDD-D65677118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CE575E6-E017-E145-9AA8-6B8DEFE28D5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9D1-4083-584C-AEDD-D656771180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CE575E6-E017-E145-9AA8-6B8DEFE28D5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A8E59D1-4083-584C-AEDD-D656771180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0CE575E6-E017-E145-9AA8-6B8DEFE28D5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A8E59D1-4083-584C-AEDD-D656771180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vescience.com/37781-how-do-fossils-form-rock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Fossils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Wednesday, December 3</a:t>
            </a:r>
            <a:r>
              <a:rPr lang="en-US" baseline="30000" dirty="0" smtClean="0"/>
              <a:t>rd</a:t>
            </a:r>
            <a:r>
              <a:rPr lang="en-US" dirty="0" smtClean="0"/>
              <a:t>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an organism become a fossil?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Essential Question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001772"/>
          </a:xfrm>
        </p:spPr>
        <p:txBody>
          <a:bodyPr>
            <a:normAutofit fontScale="92500"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figure below shows fossils found in rock layers.  There were no fossils found in the blank layers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Which rock layers have the same relative ages?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Which country has the older rock bed?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What inference can you make about the three layers of rock that contain trilobite fossils?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3100"/>
            <a:ext cx="9105900" cy="237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SWBAT master the fossils unit on Study Island</a:t>
            </a:r>
          </a:p>
          <a:p>
            <a:r>
              <a:rPr lang="en-US" dirty="0" smtClean="0"/>
              <a:t>SWBAT describe how an organism becomes a fossil by reading an article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Essential Question</a:t>
            </a:r>
          </a:p>
          <a:p>
            <a:r>
              <a:rPr lang="en-US" dirty="0" smtClean="0"/>
              <a:t>How does an organism become a fossil?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notes on the directions for today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Directions for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2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View Lesson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Island Directions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9146"/>
            <a:ext cx="8540370" cy="462885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594373" y="4363721"/>
            <a:ext cx="905280" cy="35126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7365"/>
            <a:ext cx="8229600" cy="4525963"/>
          </a:xfrm>
        </p:spPr>
        <p:txBody>
          <a:bodyPr/>
          <a:lstStyle/>
          <a:p>
            <a:r>
              <a:rPr lang="en-US" dirty="0" smtClean="0"/>
              <a:t>Read pages 1 and 2</a:t>
            </a:r>
          </a:p>
          <a:p>
            <a:r>
              <a:rPr lang="en-US" dirty="0" smtClean="0"/>
              <a:t>Page 3 is radioactive dating </a:t>
            </a:r>
            <a:r>
              <a:rPr lang="en-US" dirty="0" smtClean="0"/>
              <a:t>activity</a:t>
            </a:r>
          </a:p>
          <a:p>
            <a:r>
              <a:rPr lang="en-US" dirty="0" smtClean="0"/>
              <a:t>Click on the image</a:t>
            </a:r>
          </a:p>
          <a:p>
            <a:pPr lvl="1"/>
            <a:r>
              <a:rPr lang="en-US" dirty="0" smtClean="0"/>
              <a:t>Let it download</a:t>
            </a:r>
          </a:p>
          <a:p>
            <a:pPr lvl="1"/>
            <a:r>
              <a:rPr lang="en-US" dirty="0" smtClean="0"/>
              <a:t>Click update later</a:t>
            </a:r>
          </a:p>
          <a:p>
            <a:pPr lvl="1"/>
            <a:r>
              <a:rPr lang="en-US" dirty="0" smtClean="0"/>
              <a:t>Click run and it should open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Lesson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5671" y="3945982"/>
            <a:ext cx="4771311" cy="2912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Studying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9146"/>
            <a:ext cx="8540370" cy="462885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404514" y="3077740"/>
            <a:ext cx="2135855" cy="35126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number of questions to 20</a:t>
            </a:r>
          </a:p>
          <a:p>
            <a:r>
              <a:rPr lang="en-US" dirty="0" smtClean="0"/>
              <a:t>Click next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Questions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350" y="2591679"/>
            <a:ext cx="9665650" cy="409397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999859" y="6007291"/>
            <a:ext cx="2135855" cy="35126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http://www.livescience.com/37781-how-do-fossils-form-rocks.html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List and describe the various ways that an organism can become a fossil.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Study Island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822</TotalTime>
  <Words>186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Fossils</vt:lpstr>
      <vt:lpstr>Do Now</vt:lpstr>
      <vt:lpstr>Objectives</vt:lpstr>
      <vt:lpstr>Directions for today</vt:lpstr>
      <vt:lpstr>Study Island Directions</vt:lpstr>
      <vt:lpstr>View Lesson</vt:lpstr>
      <vt:lpstr>Start Studying</vt:lpstr>
      <vt:lpstr>Number of Questions</vt:lpstr>
      <vt:lpstr>After Study Island</vt:lpstr>
      <vt:lpstr>Answer the Essential Question</vt:lpstr>
      <vt:lpstr>Exit Ticket</vt:lpstr>
    </vt:vector>
  </TitlesOfParts>
  <Company>University of New Hampshire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Fossils</dc:title>
  <dc:creator>Scott Littman</dc:creator>
  <cp:lastModifiedBy>Littman, Scott L</cp:lastModifiedBy>
  <cp:revision>7</cp:revision>
  <dcterms:created xsi:type="dcterms:W3CDTF">2014-12-03T07:41:25Z</dcterms:created>
  <dcterms:modified xsi:type="dcterms:W3CDTF">2014-12-03T22:16:37Z</dcterms:modified>
</cp:coreProperties>
</file>