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9FF0B01-44AA-0E4C-A526-3526F53CF8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A47623A-F6B2-0E46-92B2-F1D336912F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M204zZ0J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djIDyNc_k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January 20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Test on </a:t>
            </a:r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Study session at 8 in this room on Friday morning.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Now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is the most confusing concept from this unit</a:t>
            </a:r>
            <a:r>
              <a:rPr lang="en-US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are 3 examples of traits that might be favorable to animals or plants?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Motivation </a:t>
            </a:r>
            <a:r>
              <a:rPr lang="en-US" strike="sngStrike" dirty="0" smtClean="0">
                <a:hlinkClick r:id="rId2"/>
              </a:rPr>
              <a:t>Monday</a:t>
            </a:r>
            <a:r>
              <a:rPr lang="en-US" dirty="0" smtClean="0">
                <a:hlinkClick r:id="rId2"/>
              </a:rPr>
              <a:t> Tuesday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 </a:t>
            </a:r>
            <a:r>
              <a:rPr lang="en-US" dirty="0" smtClean="0">
                <a:solidFill>
                  <a:srgbClr val="FF0000"/>
                </a:solidFill>
              </a:rPr>
              <a:t>describe </a:t>
            </a:r>
            <a:r>
              <a:rPr lang="en-US" dirty="0" smtClean="0"/>
              <a:t>natural selection by </a:t>
            </a:r>
            <a:r>
              <a:rPr lang="en-US" dirty="0" smtClean="0">
                <a:solidFill>
                  <a:srgbClr val="FF0000"/>
                </a:solidFill>
              </a:rPr>
              <a:t>watching </a:t>
            </a:r>
            <a:r>
              <a:rPr lang="en-US" dirty="0" smtClean="0"/>
              <a:t>a </a:t>
            </a:r>
            <a:r>
              <a:rPr lang="en-US" dirty="0" err="1" smtClean="0"/>
              <a:t>BrainPop</a:t>
            </a:r>
            <a:r>
              <a:rPr lang="en-US" dirty="0" smtClean="0"/>
              <a:t>.</a:t>
            </a:r>
          </a:p>
          <a:p>
            <a:r>
              <a:rPr lang="en-US" dirty="0" smtClean="0"/>
              <a:t>SWBAT </a:t>
            </a:r>
            <a:r>
              <a:rPr lang="en-US" dirty="0" smtClean="0">
                <a:solidFill>
                  <a:srgbClr val="FF0000"/>
                </a:solidFill>
              </a:rPr>
              <a:t>predict </a:t>
            </a:r>
            <a:r>
              <a:rPr lang="en-US" dirty="0" smtClean="0"/>
              <a:t>which populations are likely to </a:t>
            </a:r>
            <a:r>
              <a:rPr lang="en-US" dirty="0" smtClean="0">
                <a:solidFill>
                  <a:srgbClr val="FF0000"/>
                </a:solidFill>
              </a:rPr>
              <a:t>survive </a:t>
            </a:r>
            <a:r>
              <a:rPr lang="en-US" dirty="0" smtClean="0"/>
              <a:t>in a particular environment by analyzing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Essential Question</a:t>
            </a:r>
          </a:p>
          <a:p>
            <a:r>
              <a:rPr lang="en-US" dirty="0" smtClean="0"/>
              <a:t>How does natural selection change a population?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What did Charles Darwin notice? What were his examples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What are mutations? 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Describe what happens to the reef </a:t>
            </a:r>
            <a:r>
              <a:rPr lang="en-US" dirty="0" smtClean="0"/>
              <a:t>fish.</a:t>
            </a:r>
            <a:endParaRPr lang="en-US" dirty="0" smtClean="0"/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Why does Darwin compare organisms to a giant tree of life?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BrainPop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56810"/>
            <a:ext cx="8229600" cy="1143000"/>
          </a:xfrm>
        </p:spPr>
        <p:txBody>
          <a:bodyPr/>
          <a:lstStyle/>
          <a:p>
            <a:r>
              <a:rPr lang="en-US" dirty="0" smtClean="0"/>
              <a:t>Analyzing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11177"/>
          <a:stretch>
            <a:fillRect/>
          </a:stretch>
        </p:blipFill>
        <p:spPr>
          <a:xfrm>
            <a:off x="572610" y="404450"/>
            <a:ext cx="7721600" cy="607181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2376"/>
            <a:ext cx="6350000" cy="445324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Peppered Moth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0417" y="901700"/>
            <a:ext cx="3390900" cy="252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500" y="4330700"/>
            <a:ext cx="3492500" cy="252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natural selection change a population?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Essential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85618" y="0"/>
            <a:ext cx="3858382" cy="685800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The deer population fell in the neighborhood and rose in the sanctuary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The deer population fell with the loss of vegetation and rose with the increase of vegetation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The deer population continued to increase despite the loss of vegetation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The amount of vegetation had no effect on the deer population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39" y="62144"/>
            <a:ext cx="4572000" cy="2028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r="9129"/>
          <a:stretch>
            <a:fillRect/>
          </a:stretch>
        </p:blipFill>
        <p:spPr>
          <a:xfrm>
            <a:off x="186430" y="2370667"/>
            <a:ext cx="5285619" cy="35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792</TotalTime>
  <Words>195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Natural Selection</vt:lpstr>
      <vt:lpstr>Do Now</vt:lpstr>
      <vt:lpstr>Objetives</vt:lpstr>
      <vt:lpstr>BrainPop</vt:lpstr>
      <vt:lpstr>Analyzing data</vt:lpstr>
      <vt:lpstr>The Peppered Moth</vt:lpstr>
      <vt:lpstr>Answer the Essential Question</vt:lpstr>
      <vt:lpstr>Exit Ticket</vt:lpstr>
    </vt:vector>
  </TitlesOfParts>
  <Company>University of New Hampshire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Littman</dc:creator>
  <cp:lastModifiedBy>Littman, Scott L</cp:lastModifiedBy>
  <cp:revision>8</cp:revision>
  <dcterms:created xsi:type="dcterms:W3CDTF">2015-01-20T08:49:15Z</dcterms:created>
  <dcterms:modified xsi:type="dcterms:W3CDTF">2015-01-20T22:05:20Z</dcterms:modified>
</cp:coreProperties>
</file>